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3" r:id="rId2"/>
    <p:sldId id="324" r:id="rId3"/>
    <p:sldId id="326" r:id="rId4"/>
    <p:sldId id="325" r:id="rId5"/>
    <p:sldId id="32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031" y="2537943"/>
            <a:ext cx="8912180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210. HUIHPI NAKPI’N ANUN SIMIN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From Every Stormy Wind That Blows</a:t>
            </a:r>
          </a:p>
          <a:p>
            <a:r>
              <a:rPr lang="en-US" sz="1500" dirty="0"/>
              <a:t>Hugh </a:t>
            </a:r>
            <a:r>
              <a:rPr lang="en-US" sz="1500" dirty="0" err="1"/>
              <a:t>Stowell</a:t>
            </a:r>
            <a:r>
              <a:rPr lang="en-US" sz="1500" dirty="0"/>
              <a:t>, 1799-1865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3298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a khan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4137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sathau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6075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kigawmna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53222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nawngkaisakzo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dawntuah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99345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210. HUIHPI NAKPI’N ANUN SIMIN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2018-12-14T14:15:50Z</dcterms:modified>
</cp:coreProperties>
</file>